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34" r:id="rId3"/>
    <p:sldId id="335" r:id="rId4"/>
    <p:sldId id="338" r:id="rId5"/>
    <p:sldId id="339" r:id="rId6"/>
    <p:sldId id="340" r:id="rId7"/>
    <p:sldId id="341" r:id="rId8"/>
    <p:sldId id="342" r:id="rId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10" autoAdjust="0"/>
    <p:restoredTop sz="91566" autoAdjust="0"/>
  </p:normalViewPr>
  <p:slideViewPr>
    <p:cSldViewPr>
      <p:cViewPr>
        <p:scale>
          <a:sx n="55" d="100"/>
          <a:sy n="55" d="100"/>
        </p:scale>
        <p:origin x="-1482" y="-4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4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4231065B-63BC-495E-8A9E-C5CB63F3842D}"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D1F84128-58A7-43F7-A1F5-130C624A7181}"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F0F0301F-5C20-4266-8E7E-74E73887CEB5}" type="slidenum">
              <a:rPr lang="ru-RU"/>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457200" y="6245225"/>
            <a:ext cx="2133600" cy="476250"/>
          </a:xfrm>
        </p:spPr>
        <p:txBody>
          <a:bodyPr/>
          <a:lstStyle>
            <a:lvl1pPr>
              <a:defRPr/>
            </a:lvl1pPr>
          </a:lstStyle>
          <a:p>
            <a:endParaRPr lang="ru-RU"/>
          </a:p>
        </p:txBody>
      </p:sp>
      <p:sp>
        <p:nvSpPr>
          <p:cNvPr id="4" name="Нижний колонтитул 3"/>
          <p:cNvSpPr>
            <a:spLocks noGrp="1"/>
          </p:cNvSpPr>
          <p:nvPr>
            <p:ph type="ftr" sz="quarter" idx="11"/>
          </p:nvPr>
        </p:nvSpPr>
        <p:spPr>
          <a:xfrm>
            <a:off x="3124200" y="6245225"/>
            <a:ext cx="2895600" cy="476250"/>
          </a:xfrm>
        </p:spPr>
        <p:txBody>
          <a:bodyPr/>
          <a:lstStyle>
            <a:lvl1pPr>
              <a:defRPr/>
            </a:lvl1pPr>
          </a:lstStyle>
          <a:p>
            <a:endParaRPr lang="ru-RU"/>
          </a:p>
        </p:txBody>
      </p:sp>
      <p:sp>
        <p:nvSpPr>
          <p:cNvPr id="5" name="Номер слайда 4"/>
          <p:cNvSpPr>
            <a:spLocks noGrp="1"/>
          </p:cNvSpPr>
          <p:nvPr>
            <p:ph type="sldNum" sz="quarter" idx="12"/>
          </p:nvPr>
        </p:nvSpPr>
        <p:spPr>
          <a:xfrm>
            <a:off x="6553200" y="6245225"/>
            <a:ext cx="2133600" cy="476250"/>
          </a:xfrm>
        </p:spPr>
        <p:txBody>
          <a:bodyPr/>
          <a:lstStyle>
            <a:lvl1pPr>
              <a:defRPr/>
            </a:lvl1pPr>
          </a:lstStyle>
          <a:p>
            <a:fld id="{718C22DB-5BEE-468E-A904-777A59CBE7CF}"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5A56C5D2-1E08-4302-B141-0CD9F5A2C79A}"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C5919C94-9C03-450B-9718-3BC5F504DFA7}"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A4009628-B16C-4042-9960-B33A49A6EE93}"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21DB0810-F0D0-41D2-8748-300469925086}"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30492EB4-F7CF-4827-A191-2227F6454A7E}"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42EB6205-B2FE-4B5A-B986-151564E8E50A}"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11D430F-BB79-4A77-83E1-CF25E8CA44D3}"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2582A2C7-E9F0-4406-934A-5F13969C0D70}"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13095D0-3A9D-42B3-B6F6-3A985E2A4BB1}"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ухо 160"/>
          <p:cNvPicPr>
            <a:picLocks noChangeAspect="1" noChangeArrowheads="1"/>
          </p:cNvPicPr>
          <p:nvPr/>
        </p:nvPicPr>
        <p:blipFill>
          <a:blip r:embed="rId3" cstate="print"/>
          <a:srcRect/>
          <a:stretch>
            <a:fillRect/>
          </a:stretch>
        </p:blipFill>
        <p:spPr bwMode="auto">
          <a:xfrm>
            <a:off x="1619250" y="908050"/>
            <a:ext cx="6048375" cy="3744913"/>
          </a:xfrm>
          <a:prstGeom prst="rect">
            <a:avLst/>
          </a:prstGeom>
          <a:noFill/>
        </p:spPr>
      </p:pic>
      <p:sp>
        <p:nvSpPr>
          <p:cNvPr id="2057" name="WordArt 9"/>
          <p:cNvSpPr>
            <a:spLocks noChangeArrowheads="1" noChangeShapeType="1" noTextEdit="1"/>
          </p:cNvSpPr>
          <p:nvPr/>
        </p:nvSpPr>
        <p:spPr bwMode="auto">
          <a:xfrm>
            <a:off x="1258888" y="476250"/>
            <a:ext cx="6119812" cy="431800"/>
          </a:xfrm>
          <a:prstGeom prst="rect">
            <a:avLst/>
          </a:prstGeom>
        </p:spPr>
        <p:txBody>
          <a:bodyPr spcFirstLastPara="1" wrap="none" fromWordArt="1">
            <a:prstTxWarp prst="textArchUp">
              <a:avLst>
                <a:gd name="adj" fmla="val 10800000"/>
              </a:avLst>
            </a:prstTxWarp>
          </a:bodyPr>
          <a:lstStyle/>
          <a:p>
            <a:pPr algn="ctr"/>
            <a:r>
              <a:rPr lang="ru-RU" sz="3600" kern="10">
                <a:ln w="19050">
                  <a:solidFill>
                    <a:srgbClr val="99CCFF"/>
                  </a:solidFill>
                  <a:round/>
                  <a:headEnd/>
                  <a:tailEnd/>
                </a:ln>
                <a:solidFill>
                  <a:srgbClr val="0066CC"/>
                </a:solidFill>
                <a:effectLst>
                  <a:outerShdw dist="35921" dir="2700000" algn="ctr" rotWithShape="0">
                    <a:srgbClr val="990000"/>
                  </a:outerShdw>
                </a:effectLst>
                <a:latin typeface="Impact"/>
              </a:rPr>
              <a:t>Музей М. А. Шолохова</a:t>
            </a:r>
          </a:p>
        </p:txBody>
      </p:sp>
      <p:sp>
        <p:nvSpPr>
          <p:cNvPr id="2059" name="Rectangle 11"/>
          <p:cNvSpPr>
            <a:spLocks noGrp="1" noChangeArrowheads="1"/>
          </p:cNvSpPr>
          <p:nvPr>
            <p:ph type="subTitle" idx="1"/>
          </p:nvPr>
        </p:nvSpPr>
        <p:spPr>
          <a:xfrm>
            <a:off x="684213" y="4652963"/>
            <a:ext cx="7775575" cy="1871662"/>
          </a:xfrm>
        </p:spPr>
        <p:txBody>
          <a:bodyPr/>
          <a:lstStyle/>
          <a:p>
            <a:pPr>
              <a:lnSpc>
                <a:spcPct val="80000"/>
              </a:lnSpc>
            </a:pPr>
            <a:r>
              <a:rPr lang="ru-RU" sz="2400">
                <a:latin typeface="Times New Roman" pitchFamily="18" charset="0"/>
              </a:rPr>
              <a:t>В 1985 года в школе № 91 г. Ростова-на-Дону был открыт музей М. А. Шолохова, в результате большой кропотливой работы коллектива учителей, учащихся всех классов, а так же при содействии администрации  завода – шефа – «Гранит». Музей школы – центр всей воспитательной работы.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055"/>
                                        </p:tgtEl>
                                        <p:attrNameLst>
                                          <p:attrName>style.visibility</p:attrName>
                                        </p:attrNameLst>
                                      </p:cBhvr>
                                      <p:to>
                                        <p:strVal val="visible"/>
                                      </p:to>
                                    </p:set>
                                    <p:animEffect transition="in" filter="dissolve">
                                      <p:cBhvr>
                                        <p:cTn id="7" dur="500"/>
                                        <p:tgtEl>
                                          <p:spTgt spid="2055"/>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descr="170420103015"/>
          <p:cNvPicPr>
            <a:picLocks noChangeAspect="1" noChangeArrowheads="1"/>
          </p:cNvPicPr>
          <p:nvPr/>
        </p:nvPicPr>
        <p:blipFill>
          <a:blip r:embed="rId2" cstate="print"/>
          <a:srcRect/>
          <a:stretch>
            <a:fillRect/>
          </a:stretch>
        </p:blipFill>
        <p:spPr bwMode="auto">
          <a:xfrm>
            <a:off x="468313" y="620713"/>
            <a:ext cx="4298950" cy="5734050"/>
          </a:xfrm>
          <a:prstGeom prst="rect">
            <a:avLst/>
          </a:prstGeom>
          <a:noFill/>
        </p:spPr>
      </p:pic>
      <p:sp>
        <p:nvSpPr>
          <p:cNvPr id="125955" name="Rectangle 3"/>
          <p:cNvSpPr>
            <a:spLocks noGrp="1" noChangeArrowheads="1"/>
          </p:cNvSpPr>
          <p:nvPr>
            <p:ph type="title"/>
          </p:nvPr>
        </p:nvSpPr>
        <p:spPr>
          <a:xfrm>
            <a:off x="5003800" y="0"/>
            <a:ext cx="4140200" cy="1412875"/>
          </a:xfrm>
        </p:spPr>
        <p:txBody>
          <a:bodyPr/>
          <a:lstStyle/>
          <a:p>
            <a:r>
              <a:rPr lang="ru-RU" sz="2400" b="1">
                <a:latin typeface="Times New Roman" pitchFamily="18" charset="0"/>
              </a:rPr>
              <a:t>История открытия музея М.А.Шолохова</a:t>
            </a:r>
            <a:br>
              <a:rPr lang="ru-RU" sz="2400" b="1">
                <a:latin typeface="Times New Roman" pitchFamily="18" charset="0"/>
              </a:rPr>
            </a:br>
            <a:r>
              <a:rPr lang="ru-RU" sz="2400" b="1">
                <a:latin typeface="Times New Roman" pitchFamily="18" charset="0"/>
              </a:rPr>
              <a:t> 3 июня 1985 г.</a:t>
            </a:r>
            <a:r>
              <a:rPr lang="ru-RU" sz="2400"/>
              <a:t> </a:t>
            </a:r>
          </a:p>
        </p:txBody>
      </p:sp>
      <p:sp>
        <p:nvSpPr>
          <p:cNvPr id="125956" name="Rectangle 4"/>
          <p:cNvSpPr>
            <a:spLocks noGrp="1" noChangeArrowheads="1"/>
          </p:cNvSpPr>
          <p:nvPr>
            <p:ph type="body" idx="1"/>
          </p:nvPr>
        </p:nvSpPr>
        <p:spPr>
          <a:xfrm>
            <a:off x="5292725" y="1600200"/>
            <a:ext cx="3394075" cy="4525963"/>
          </a:xfrm>
        </p:spPr>
        <p:txBody>
          <a:bodyPr/>
          <a:lstStyle/>
          <a:p>
            <a:pPr>
              <a:lnSpc>
                <a:spcPct val="90000"/>
              </a:lnSpc>
              <a:buFontTx/>
              <a:buNone/>
            </a:pPr>
            <a:r>
              <a:rPr lang="ru-RU" sz="1800">
                <a:latin typeface="Times New Roman" pitchFamily="18" charset="0"/>
              </a:rPr>
              <a:t>В звуке «Шолохов»</a:t>
            </a:r>
          </a:p>
          <a:p>
            <a:pPr>
              <a:lnSpc>
                <a:spcPct val="90000"/>
              </a:lnSpc>
              <a:buFontTx/>
              <a:buNone/>
            </a:pPr>
            <a:r>
              <a:rPr lang="ru-RU" sz="1800">
                <a:latin typeface="Times New Roman" pitchFamily="18" charset="0"/>
              </a:rPr>
              <a:t> Шепчутся маки,</a:t>
            </a:r>
          </a:p>
          <a:p>
            <a:pPr>
              <a:lnSpc>
                <a:spcPct val="90000"/>
              </a:lnSpc>
              <a:buFontTx/>
              <a:buNone/>
            </a:pPr>
            <a:r>
              <a:rPr lang="ru-RU" sz="1800">
                <a:latin typeface="Times New Roman" pitchFamily="18" charset="0"/>
              </a:rPr>
              <a:t>И волна догоняет волну,</a:t>
            </a:r>
          </a:p>
          <a:p>
            <a:pPr>
              <a:lnSpc>
                <a:spcPct val="90000"/>
              </a:lnSpc>
              <a:buFontTx/>
              <a:buNone/>
            </a:pPr>
            <a:r>
              <a:rPr lang="ru-RU" sz="1800">
                <a:latin typeface="Times New Roman" pitchFamily="18" charset="0"/>
              </a:rPr>
              <a:t>И летят дончаки, аргамаки,</a:t>
            </a:r>
          </a:p>
          <a:p>
            <a:pPr>
              <a:lnSpc>
                <a:spcPct val="90000"/>
              </a:lnSpc>
              <a:buFontTx/>
              <a:buNone/>
            </a:pPr>
            <a:r>
              <a:rPr lang="ru-RU" sz="1800">
                <a:latin typeface="Times New Roman" pitchFamily="18" charset="0"/>
              </a:rPr>
              <a:t>Натянув горизонта струну.</a:t>
            </a:r>
          </a:p>
          <a:p>
            <a:pPr>
              <a:lnSpc>
                <a:spcPct val="90000"/>
              </a:lnSpc>
              <a:buFontTx/>
              <a:buNone/>
            </a:pPr>
            <a:r>
              <a:rPr lang="ru-RU" sz="1800">
                <a:latin typeface="Times New Roman" pitchFamily="18" charset="0"/>
              </a:rPr>
              <a:t>О как больно летят, задевая</a:t>
            </a:r>
          </a:p>
          <a:p>
            <a:pPr>
              <a:lnSpc>
                <a:spcPct val="90000"/>
              </a:lnSpc>
              <a:buFontTx/>
              <a:buNone/>
            </a:pPr>
            <a:r>
              <a:rPr lang="ru-RU" sz="1800">
                <a:latin typeface="Times New Roman" pitchFamily="18" charset="0"/>
              </a:rPr>
              <a:t>Окончания нервов земли!</a:t>
            </a:r>
          </a:p>
          <a:p>
            <a:pPr>
              <a:lnSpc>
                <a:spcPct val="90000"/>
              </a:lnSpc>
              <a:buFontTx/>
              <a:buNone/>
            </a:pPr>
            <a:r>
              <a:rPr lang="ru-RU" sz="1800">
                <a:latin typeface="Times New Roman" pitchFamily="18" charset="0"/>
              </a:rPr>
              <a:t>Плачь, крутая земля золотая,</a:t>
            </a:r>
          </a:p>
          <a:p>
            <a:pPr>
              <a:lnSpc>
                <a:spcPct val="90000"/>
              </a:lnSpc>
              <a:buFontTx/>
              <a:buNone/>
            </a:pPr>
            <a:r>
              <a:rPr lang="ru-RU" sz="1800">
                <a:latin typeface="Times New Roman" pitchFamily="18" charset="0"/>
              </a:rPr>
              <a:t>Плачьте белым венком ковыли </a:t>
            </a:r>
          </a:p>
          <a:p>
            <a:pPr>
              <a:lnSpc>
                <a:spcPct val="90000"/>
              </a:lnSpc>
              <a:buFontTx/>
              <a:buNone/>
            </a:pPr>
            <a:r>
              <a:rPr lang="ru-RU" sz="1800">
                <a:latin typeface="Times New Roman" pitchFamily="18" charset="0"/>
              </a:rPr>
              <a:t>Не затихнут о нём разговоры</a:t>
            </a:r>
          </a:p>
          <a:p>
            <a:pPr>
              <a:lnSpc>
                <a:spcPct val="90000"/>
              </a:lnSpc>
              <a:buFontTx/>
              <a:buNone/>
            </a:pPr>
            <a:r>
              <a:rPr lang="ru-RU" sz="1800">
                <a:latin typeface="Times New Roman" pitchFamily="18" charset="0"/>
              </a:rPr>
              <a:t>Новых листьев под ветром донским,</a:t>
            </a:r>
          </a:p>
          <a:p>
            <a:pPr>
              <a:lnSpc>
                <a:spcPct val="90000"/>
              </a:lnSpc>
              <a:buFontTx/>
              <a:buNone/>
            </a:pPr>
            <a:r>
              <a:rPr lang="ru-RU" sz="1800">
                <a:latin typeface="Times New Roman" pitchFamily="18" charset="0"/>
              </a:rPr>
              <a:t>Потому, что, конечно не скоро</a:t>
            </a:r>
          </a:p>
          <a:p>
            <a:pPr>
              <a:lnSpc>
                <a:spcPct val="90000"/>
              </a:lnSpc>
              <a:buFontTx/>
              <a:buNone/>
            </a:pPr>
            <a:r>
              <a:rPr lang="ru-RU" sz="1800">
                <a:latin typeface="Times New Roman" pitchFamily="18" charset="0"/>
              </a:rPr>
              <a:t>Кто-то в славе сравняется с ним.</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descr="170420103016"/>
          <p:cNvPicPr>
            <a:picLocks noChangeAspect="1" noChangeArrowheads="1"/>
          </p:cNvPicPr>
          <p:nvPr/>
        </p:nvPicPr>
        <p:blipFill>
          <a:blip r:embed="rId2" cstate="print"/>
          <a:srcRect/>
          <a:stretch>
            <a:fillRect/>
          </a:stretch>
        </p:blipFill>
        <p:spPr bwMode="auto">
          <a:xfrm>
            <a:off x="539750" y="404813"/>
            <a:ext cx="5616575" cy="4248150"/>
          </a:xfrm>
          <a:prstGeom prst="rect">
            <a:avLst/>
          </a:prstGeom>
          <a:noFill/>
        </p:spPr>
      </p:pic>
      <p:sp>
        <p:nvSpPr>
          <p:cNvPr id="126979" name="Rectangle 3"/>
          <p:cNvSpPr>
            <a:spLocks noGrp="1" noChangeArrowheads="1"/>
          </p:cNvSpPr>
          <p:nvPr>
            <p:ph type="title"/>
          </p:nvPr>
        </p:nvSpPr>
        <p:spPr>
          <a:xfrm>
            <a:off x="6084888" y="0"/>
            <a:ext cx="3059112" cy="1989138"/>
          </a:xfrm>
        </p:spPr>
        <p:txBody>
          <a:bodyPr/>
          <a:lstStyle/>
          <a:p>
            <a:r>
              <a:rPr lang="ru-RU" sz="2400" b="1">
                <a:latin typeface="Times New Roman" pitchFamily="18" charset="0"/>
              </a:rPr>
              <a:t>Торжественное собрание открывает директор школы Сухачёва В.И.</a:t>
            </a:r>
          </a:p>
        </p:txBody>
      </p:sp>
      <p:sp>
        <p:nvSpPr>
          <p:cNvPr id="126980" name="Rectangle 4"/>
          <p:cNvSpPr>
            <a:spLocks noGrp="1" noChangeArrowheads="1"/>
          </p:cNvSpPr>
          <p:nvPr>
            <p:ph type="body" idx="1"/>
          </p:nvPr>
        </p:nvSpPr>
        <p:spPr>
          <a:xfrm>
            <a:off x="0" y="4724400"/>
            <a:ext cx="9144000" cy="2133600"/>
          </a:xfrm>
        </p:spPr>
        <p:txBody>
          <a:bodyPr/>
          <a:lstStyle/>
          <a:p>
            <a:pPr>
              <a:lnSpc>
                <a:spcPct val="90000"/>
              </a:lnSpc>
              <a:buFontTx/>
              <a:buNone/>
            </a:pPr>
            <a:r>
              <a:rPr lang="ru-RU" sz="2000"/>
              <a:t>     </a:t>
            </a:r>
            <a:r>
              <a:rPr lang="ru-RU" sz="2400">
                <a:latin typeface="Times New Roman" pitchFamily="18" charset="0"/>
              </a:rPr>
              <a:t>В президиуме - почётные гости праздника: первый секретарь Первомайского РК КПСС Таран.А.И, директор областной турстанции Куприц М.Я, главный редактор журнала «Дон» Суичмезов А.М, парторг ПО «Гранит» Саблин Т.Н, генеральный директор ПО «Гранит»  Загребаев В.Д,  заместитель заведующего отделом науки и культуры обкома КПСС Павленко В.Н и др.        </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descr="170420103022"/>
          <p:cNvPicPr>
            <a:picLocks noChangeAspect="1" noChangeArrowheads="1"/>
          </p:cNvPicPr>
          <p:nvPr/>
        </p:nvPicPr>
        <p:blipFill>
          <a:blip r:embed="rId2" cstate="print"/>
          <a:srcRect/>
          <a:stretch>
            <a:fillRect/>
          </a:stretch>
        </p:blipFill>
        <p:spPr bwMode="auto">
          <a:xfrm>
            <a:off x="1331913" y="549275"/>
            <a:ext cx="5867400" cy="3155950"/>
          </a:xfrm>
          <a:prstGeom prst="rect">
            <a:avLst/>
          </a:prstGeom>
          <a:noFill/>
        </p:spPr>
      </p:pic>
      <p:sp>
        <p:nvSpPr>
          <p:cNvPr id="130051" name="Rectangle 3"/>
          <p:cNvSpPr>
            <a:spLocks noGrp="1" noChangeArrowheads="1"/>
          </p:cNvSpPr>
          <p:nvPr>
            <p:ph type="title"/>
          </p:nvPr>
        </p:nvSpPr>
        <p:spPr>
          <a:xfrm>
            <a:off x="323850" y="3716338"/>
            <a:ext cx="7920038" cy="936625"/>
          </a:xfrm>
        </p:spPr>
        <p:txBody>
          <a:bodyPr/>
          <a:lstStyle/>
          <a:p>
            <a:r>
              <a:rPr lang="ru-RU" sz="2400"/>
              <a:t> </a:t>
            </a:r>
            <a:r>
              <a:rPr lang="ru-RU" sz="2000" b="1">
                <a:latin typeface="Times New Roman" pitchFamily="18" charset="0"/>
              </a:rPr>
              <a:t>Директор областной станции туристов и краеведов Куприц М.Я.   вручил музею свидетельство  </a:t>
            </a:r>
            <a:r>
              <a:rPr lang="en-US" sz="2000" b="1">
                <a:latin typeface="Times New Roman" pitchFamily="18" charset="0"/>
              </a:rPr>
              <a:t>N</a:t>
            </a:r>
            <a:r>
              <a:rPr lang="ru-RU" sz="2000" b="1">
                <a:latin typeface="Times New Roman" pitchFamily="18" charset="0"/>
              </a:rPr>
              <a:t> 5236       о присвоении звания «Школьный музей »</a:t>
            </a:r>
            <a:r>
              <a:rPr lang="ru-RU" sz="2400"/>
              <a:t>   </a:t>
            </a:r>
          </a:p>
        </p:txBody>
      </p:sp>
      <p:pic>
        <p:nvPicPr>
          <p:cNvPr id="130052" name="Picture 4" descr="170420103025"/>
          <p:cNvPicPr>
            <a:picLocks noChangeAspect="1" noChangeArrowheads="1"/>
          </p:cNvPicPr>
          <p:nvPr/>
        </p:nvPicPr>
        <p:blipFill>
          <a:blip r:embed="rId3" cstate="print"/>
          <a:srcRect/>
          <a:stretch>
            <a:fillRect/>
          </a:stretch>
        </p:blipFill>
        <p:spPr bwMode="auto">
          <a:xfrm>
            <a:off x="1619250" y="4797425"/>
            <a:ext cx="5364163" cy="1700213"/>
          </a:xfrm>
          <a:prstGeom prst="rect">
            <a:avLst/>
          </a:prstGeom>
          <a:noFill/>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normAutofit fontScale="90000"/>
          </a:bodyPr>
          <a:lstStyle/>
          <a:p>
            <a:r>
              <a:rPr lang="ru-RU" sz="2400" b="1">
                <a:latin typeface="Times New Roman" pitchFamily="18" charset="0"/>
              </a:rPr>
              <a:t>Волнующий момент праздника: почётный гость - генеральный директор ПО «Гранит» Загребаев Виктор Дмитриевич разрезает алую ленту перед входом в музей М.А Шолохова</a:t>
            </a:r>
          </a:p>
        </p:txBody>
      </p:sp>
      <p:pic>
        <p:nvPicPr>
          <p:cNvPr id="131076" name="Picture 4" descr="170420103026"/>
          <p:cNvPicPr>
            <a:picLocks noGrp="1" noChangeAspect="1" noChangeArrowheads="1"/>
          </p:cNvPicPr>
          <p:nvPr>
            <p:ph type="body" idx="1"/>
          </p:nvPr>
        </p:nvPicPr>
        <p:blipFill>
          <a:blip r:embed="rId2" cstate="print"/>
          <a:srcRect/>
          <a:stretch>
            <a:fillRect/>
          </a:stretch>
        </p:blipFill>
        <p:spPr>
          <a:xfrm>
            <a:off x="971550" y="1600200"/>
            <a:ext cx="7272338" cy="4924425"/>
          </a:xfrm>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normAutofit fontScale="90000"/>
          </a:bodyPr>
          <a:lstStyle/>
          <a:p>
            <a:r>
              <a:rPr lang="ru-RU" sz="2400" b="1">
                <a:latin typeface="Times New Roman" pitchFamily="18" charset="0"/>
              </a:rPr>
              <a:t>Школьный музей открыт!</a:t>
            </a:r>
            <a:br>
              <a:rPr lang="ru-RU" sz="2400" b="1">
                <a:latin typeface="Times New Roman" pitchFamily="18" charset="0"/>
              </a:rPr>
            </a:br>
            <a:r>
              <a:rPr lang="ru-RU" sz="2400" b="1">
                <a:latin typeface="Times New Roman" pitchFamily="18" charset="0"/>
              </a:rPr>
              <a:t>Учащиеся школы, родители и гости мероприятия 3 июня 1985 года</a:t>
            </a:r>
          </a:p>
        </p:txBody>
      </p:sp>
      <p:pic>
        <p:nvPicPr>
          <p:cNvPr id="134148" name="Picture 4" descr="170420103018"/>
          <p:cNvPicPr>
            <a:picLocks noGrp="1" noChangeAspect="1" noChangeArrowheads="1"/>
          </p:cNvPicPr>
          <p:nvPr>
            <p:ph type="body" idx="1"/>
          </p:nvPr>
        </p:nvPicPr>
        <p:blipFill>
          <a:blip r:embed="rId2" cstate="print"/>
          <a:srcRect/>
          <a:stretch>
            <a:fillRect/>
          </a:stretch>
        </p:blipFill>
        <p:spPr>
          <a:xfrm>
            <a:off x="1141413" y="1600200"/>
            <a:ext cx="6859587" cy="4525963"/>
          </a:xfrm>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170420103020"/>
          <p:cNvPicPr>
            <a:picLocks noChangeAspect="1" noChangeArrowheads="1"/>
          </p:cNvPicPr>
          <p:nvPr/>
        </p:nvPicPr>
        <p:blipFill>
          <a:blip r:embed="rId2" cstate="print"/>
          <a:srcRect/>
          <a:stretch>
            <a:fillRect/>
          </a:stretch>
        </p:blipFill>
        <p:spPr bwMode="auto">
          <a:xfrm>
            <a:off x="0" y="260350"/>
            <a:ext cx="5329238" cy="3709988"/>
          </a:xfrm>
          <a:prstGeom prst="rect">
            <a:avLst/>
          </a:prstGeom>
          <a:noFill/>
        </p:spPr>
      </p:pic>
      <p:sp>
        <p:nvSpPr>
          <p:cNvPr id="135171" name="Rectangle 3"/>
          <p:cNvSpPr>
            <a:spLocks noGrp="1" noChangeArrowheads="1"/>
          </p:cNvSpPr>
          <p:nvPr>
            <p:ph type="title"/>
          </p:nvPr>
        </p:nvSpPr>
        <p:spPr>
          <a:xfrm>
            <a:off x="6011863" y="0"/>
            <a:ext cx="3132137" cy="1844675"/>
          </a:xfrm>
        </p:spPr>
        <p:txBody>
          <a:bodyPr/>
          <a:lstStyle/>
          <a:p>
            <a:r>
              <a:rPr lang="ru-RU" sz="2400" b="1">
                <a:latin typeface="Times New Roman" pitchFamily="18" charset="0"/>
              </a:rPr>
              <a:t>Добро пожаловать в музей М.А.Шолохова!</a:t>
            </a:r>
          </a:p>
        </p:txBody>
      </p:sp>
      <p:pic>
        <p:nvPicPr>
          <p:cNvPr id="135172" name="Picture 4" descr="170420103021"/>
          <p:cNvPicPr>
            <a:picLocks noChangeAspect="1" noChangeArrowheads="1"/>
          </p:cNvPicPr>
          <p:nvPr/>
        </p:nvPicPr>
        <p:blipFill>
          <a:blip r:embed="rId3" cstate="screen"/>
          <a:srcRect/>
          <a:stretch>
            <a:fillRect/>
          </a:stretch>
        </p:blipFill>
        <p:spPr bwMode="auto">
          <a:xfrm>
            <a:off x="3779838" y="3644900"/>
            <a:ext cx="5076825" cy="292417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ru-RU" sz="2400" b="1">
                <a:latin typeface="Times New Roman" pitchFamily="18" charset="0"/>
              </a:rPr>
              <a:t>Свидетельство о присвоении звания «Школьный музей» и грамота о награждении музея 2004 – 2005 год.</a:t>
            </a:r>
          </a:p>
        </p:txBody>
      </p:sp>
      <p:pic>
        <p:nvPicPr>
          <p:cNvPr id="114692" name="Picture 4" descr="Грамота Свидетельство музея"/>
          <p:cNvPicPr>
            <a:picLocks noChangeAspect="1" noChangeArrowheads="1"/>
          </p:cNvPicPr>
          <p:nvPr/>
        </p:nvPicPr>
        <p:blipFill>
          <a:blip r:embed="rId2" cstate="email"/>
          <a:srcRect/>
          <a:stretch>
            <a:fillRect/>
          </a:stretch>
        </p:blipFill>
        <p:spPr bwMode="auto">
          <a:xfrm>
            <a:off x="2051720" y="1673225"/>
            <a:ext cx="3776663" cy="5184775"/>
          </a:xfrm>
          <a:prstGeom prst="rect">
            <a:avLst/>
          </a:prstGeom>
          <a:noFill/>
        </p:spPr>
      </p:pic>
      <p:sp>
        <p:nvSpPr>
          <p:cNvPr id="5" name="Содержимое 4"/>
          <p:cNvSpPr>
            <a:spLocks noGrp="1"/>
          </p:cNvSpPr>
          <p:nvPr>
            <p:ph idx="1"/>
          </p:nvPr>
        </p:nvSpPr>
        <p:spPr/>
        <p:txBody>
          <a:bodyPr/>
          <a:lstStyle/>
          <a:p>
            <a:endParaRPr lang="ru-RU"/>
          </a:p>
        </p:txBody>
      </p:sp>
    </p:spTree>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425</TotalTime>
  <Words>274</Words>
  <Application>Microsoft Office PowerPoint</Application>
  <PresentationFormat>Экран (4:3)</PresentationFormat>
  <Paragraphs>23</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Оформление по умолчанию</vt:lpstr>
      <vt:lpstr>Слайд 1</vt:lpstr>
      <vt:lpstr>История открытия музея М.А.Шолохова  3 июня 1985 г. </vt:lpstr>
      <vt:lpstr>Торжественное собрание открывает директор школы Сухачёва В.И.</vt:lpstr>
      <vt:lpstr> Директор областной станции туристов и краеведов Куприц М.Я.   вручил музею свидетельство  N 5236       о присвоении звания «Школьный музей »   </vt:lpstr>
      <vt:lpstr>Волнующий момент праздника: почётный гость - генеральный директор ПО «Гранит» Загребаев Виктор Дмитриевич разрезает алую ленту перед входом в музей М.А Шолохова</vt:lpstr>
      <vt:lpstr>Школьный музей открыт! Учащиеся школы, родители и гости мероприятия 3 июня 1985 года</vt:lpstr>
      <vt:lpstr>Добро пожаловать в музей М.А.Шолохова!</vt:lpstr>
      <vt:lpstr>Свидетельство о присвоении звания «Школьный музей» и грамота о награждении музея 2004 – 2005 год.</vt:lpstr>
    </vt:vector>
  </TitlesOfParts>
  <Company>МОУ СОШ №91</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ГЕОГРАФИЯ</dc:creator>
  <cp:lastModifiedBy>Даша</cp:lastModifiedBy>
  <cp:revision>75</cp:revision>
  <dcterms:created xsi:type="dcterms:W3CDTF">2008-03-21T08:51:01Z</dcterms:created>
  <dcterms:modified xsi:type="dcterms:W3CDTF">2012-08-08T19:27:02Z</dcterms:modified>
</cp:coreProperties>
</file>