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72" r:id="rId5"/>
    <p:sldId id="273" r:id="rId6"/>
    <p:sldId id="274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FCBF-8D47-43F5-A691-A58CD666C7F2}" type="datetimeFigureOut">
              <a:rPr lang="ru-RU" smtClean="0"/>
              <a:pPr/>
              <a:t>08.08.2012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9A68-F25C-4BE3-AB41-2CB5F3587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FCBF-8D47-43F5-A691-A58CD666C7F2}" type="datetimeFigureOut">
              <a:rPr lang="ru-RU" smtClean="0"/>
              <a:pPr/>
              <a:t>08.08.2012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9A68-F25C-4BE3-AB41-2CB5F3587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FCBF-8D47-43F5-A691-A58CD666C7F2}" type="datetimeFigureOut">
              <a:rPr lang="ru-RU" smtClean="0"/>
              <a:pPr/>
              <a:t>08.08.2012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9A68-F25C-4BE3-AB41-2CB5F3587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18C22DB-5BEE-468E-A904-777A59CBE7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FCBF-8D47-43F5-A691-A58CD666C7F2}" type="datetimeFigureOut">
              <a:rPr lang="ru-RU" smtClean="0"/>
              <a:pPr/>
              <a:t>08.08.2012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9A68-F25C-4BE3-AB41-2CB5F3587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FCBF-8D47-43F5-A691-A58CD666C7F2}" type="datetimeFigureOut">
              <a:rPr lang="ru-RU" smtClean="0"/>
              <a:pPr/>
              <a:t>08.08.2012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9A68-F25C-4BE3-AB41-2CB5F3587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FCBF-8D47-43F5-A691-A58CD666C7F2}" type="datetimeFigureOut">
              <a:rPr lang="ru-RU" smtClean="0"/>
              <a:pPr/>
              <a:t>08.08.2012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9A68-F25C-4BE3-AB41-2CB5F3587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FCBF-8D47-43F5-A691-A58CD666C7F2}" type="datetimeFigureOut">
              <a:rPr lang="ru-RU" smtClean="0"/>
              <a:pPr/>
              <a:t>08.08.2012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9A68-F25C-4BE3-AB41-2CB5F3587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FCBF-8D47-43F5-A691-A58CD666C7F2}" type="datetimeFigureOut">
              <a:rPr lang="ru-RU" smtClean="0"/>
              <a:pPr/>
              <a:t>08.08.2012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9A68-F25C-4BE3-AB41-2CB5F3587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FCBF-8D47-43F5-A691-A58CD666C7F2}" type="datetimeFigureOut">
              <a:rPr lang="ru-RU" smtClean="0"/>
              <a:pPr/>
              <a:t>08.08.2012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9A68-F25C-4BE3-AB41-2CB5F3587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FCBF-8D47-43F5-A691-A58CD666C7F2}" type="datetimeFigureOut">
              <a:rPr lang="ru-RU" smtClean="0"/>
              <a:pPr/>
              <a:t>08.08.2012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9A68-F25C-4BE3-AB41-2CB5F3587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FCBF-8D47-43F5-A691-A58CD666C7F2}" type="datetimeFigureOut">
              <a:rPr lang="ru-RU" smtClean="0"/>
              <a:pPr/>
              <a:t>08.08.2012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9A68-F25C-4BE3-AB41-2CB5F3587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1FCBF-8D47-43F5-A691-A58CD666C7F2}" type="datetimeFigureOut">
              <a:rPr lang="ru-RU" smtClean="0"/>
              <a:pPr/>
              <a:t>08.08.2012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59A68-F25C-4BE3-AB41-2CB5F3587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7" name="Picture 3" descr="ухо 187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1196975"/>
            <a:ext cx="7847012" cy="5286375"/>
          </a:xfrm>
          <a:noFill/>
          <a:ln/>
        </p:spPr>
      </p:pic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1042988" y="404813"/>
            <a:ext cx="7129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tx2"/>
                </a:solidFill>
                <a:latin typeface="Times New Roman" pitchFamily="18" charset="0"/>
              </a:rPr>
              <a:t>Стенды, представленные в школьном музее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>
                <a:latin typeface="Times New Roman" pitchFamily="18" charset="0"/>
              </a:rPr>
              <a:t>Стенд, посвященный деятельности школьного музея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1860" name="Picture 4" descr="DSC040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457325"/>
            <a:ext cx="8280400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>
                <a:latin typeface="Times New Roman" pitchFamily="18" charset="0"/>
              </a:rPr>
              <a:t>С  целью сбора материалов была осуществлена поездка в станицу Вешенскую – на родину писателя и встреча с внуком М.А.Шолохова – председателем Государственного музея – заповедника.</a:t>
            </a:r>
            <a:r>
              <a:rPr lang="ru-RU" sz="2000">
                <a:latin typeface="Impact" pitchFamily="34" charset="0"/>
              </a:rPr>
              <a:t> </a:t>
            </a:r>
          </a:p>
        </p:txBody>
      </p:sp>
      <p:pic>
        <p:nvPicPr>
          <p:cNvPr id="97283" name="Picture 3" descr="ухо 1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628775"/>
            <a:ext cx="338455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284" name="Picture 4" descr="ухо 1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076700"/>
            <a:ext cx="33845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285" name="Picture 5" descr="ухо 1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1557338"/>
            <a:ext cx="338455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>
                <a:latin typeface="Times New Roman" pitchFamily="18" charset="0"/>
              </a:rPr>
              <a:t>В гостях в музее побывали поэты, писатели Дона</a:t>
            </a:r>
          </a:p>
        </p:txBody>
      </p:sp>
      <p:pic>
        <p:nvPicPr>
          <p:cNvPr id="99331" name="Picture 3" descr="DSC000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490663"/>
            <a:ext cx="3097212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332" name="Picture 4" descr="ухо 1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268788"/>
            <a:ext cx="31670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333" name="Picture 5" descr="DSC000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1341438"/>
            <a:ext cx="3095625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334" name="Picture 6" descr="ухо 1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9700" y="4292600"/>
            <a:ext cx="3168650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>
                <a:latin typeface="Times New Roman" pitchFamily="18" charset="0"/>
              </a:rPr>
              <a:t>Встреча в музее школы в ветеранами ВОВ, среди них узница концлагеря Ильина Л.И.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6740" name="Picture 4" descr="На встрече с учащимис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268413"/>
            <a:ext cx="4319587" cy="2978150"/>
          </a:xfrm>
          <a:prstGeom prst="rect">
            <a:avLst/>
          </a:prstGeom>
          <a:noFill/>
        </p:spPr>
      </p:pic>
      <p:pic>
        <p:nvPicPr>
          <p:cNvPr id="116741" name="Picture 5" descr="DSC014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341438"/>
            <a:ext cx="3744913" cy="3960812"/>
          </a:xfrm>
          <a:prstGeom prst="rect">
            <a:avLst/>
          </a:prstGeom>
          <a:noFill/>
        </p:spPr>
      </p:pic>
      <p:pic>
        <p:nvPicPr>
          <p:cNvPr id="116742" name="Picture 6" descr="DSC0368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613" y="4149725"/>
            <a:ext cx="3484562" cy="2116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>
                <a:latin typeface="Times New Roman" pitchFamily="18" charset="0"/>
              </a:rPr>
              <a:t/>
            </a:r>
            <a:br>
              <a:rPr lang="ru-RU" sz="2000" b="1">
                <a:latin typeface="Times New Roman" pitchFamily="18" charset="0"/>
              </a:rPr>
            </a:br>
            <a:r>
              <a:rPr lang="ru-RU" sz="2000" b="1">
                <a:latin typeface="Times New Roman" pitchFamily="18" charset="0"/>
              </a:rPr>
              <a:t/>
            </a:r>
            <a:br>
              <a:rPr lang="ru-RU" sz="2000" b="1">
                <a:latin typeface="Times New Roman" pitchFamily="18" charset="0"/>
              </a:rPr>
            </a:br>
            <a:r>
              <a:rPr lang="ru-RU" sz="2000" b="1">
                <a:latin typeface="Times New Roman" pitchFamily="18" charset="0"/>
              </a:rPr>
              <a:t>Ребята, изучающие  творчество М.А. Шолохова достигли высоких результатов. Награждены грамотами и дипломами. Гедеонова Юлия, Лузянин Кирилл, Валиева Виктория и Шкаринова Юлия  - участники Всероссийского конкурса исследовательских работ, посвященных жизни и творчеству М.А.Шолохова.</a:t>
            </a:r>
            <a:br>
              <a:rPr lang="ru-RU" sz="2000" b="1">
                <a:latin typeface="Times New Roman" pitchFamily="18" charset="0"/>
              </a:rPr>
            </a:br>
            <a:endParaRPr lang="ru-RU" sz="2000" b="1">
              <a:latin typeface="Times New Roman" pitchFamily="18" charset="0"/>
            </a:endParaRPr>
          </a:p>
        </p:txBody>
      </p:sp>
      <p:pic>
        <p:nvPicPr>
          <p:cNvPr id="101381" name="Picture 5" descr="ухо 1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4149725"/>
            <a:ext cx="3382963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1384" name="Picture 8" descr="DSC089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844675"/>
            <a:ext cx="3024187" cy="2254250"/>
          </a:xfrm>
          <a:prstGeom prst="rect">
            <a:avLst/>
          </a:prstGeom>
          <a:noFill/>
        </p:spPr>
      </p:pic>
      <p:pic>
        <p:nvPicPr>
          <p:cNvPr id="101385" name="Picture 9" descr="Изображение 5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1773238"/>
            <a:ext cx="3167063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7" name="Picture 11" descr="DSC067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4221163"/>
            <a:ext cx="3095625" cy="223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>
                <a:latin typeface="Times New Roman" pitchFamily="18" charset="0"/>
              </a:rPr>
              <a:t>На молодежной конференции шолоховедов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endParaRPr lang="ru-RU"/>
          </a:p>
        </p:txBody>
      </p:sp>
      <p:pic>
        <p:nvPicPr>
          <p:cNvPr id="117764" name="Picture 4" descr="НА КОНФЕРЕНЦИИ ШОЛОХОВЕД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484313"/>
            <a:ext cx="4105275" cy="2881312"/>
          </a:xfrm>
          <a:prstGeom prst="rect">
            <a:avLst/>
          </a:prstGeom>
          <a:noFill/>
        </p:spPr>
      </p:pic>
      <p:pic>
        <p:nvPicPr>
          <p:cNvPr id="117765" name="Picture 5" descr="DSC090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412875"/>
            <a:ext cx="3889375" cy="3024188"/>
          </a:xfrm>
          <a:prstGeom prst="rect">
            <a:avLst/>
          </a:prstGeom>
          <a:noFill/>
        </p:spPr>
      </p:pic>
      <p:pic>
        <p:nvPicPr>
          <p:cNvPr id="117766" name="Picture 6" descr="DSC0908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4221163"/>
            <a:ext cx="3743325" cy="2303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>
                <a:latin typeface="Times New Roman" pitchFamily="18" charset="0"/>
              </a:rPr>
              <a:t>Награды обучающихся , занимающихся на базе музея</a:t>
            </a:r>
          </a:p>
        </p:txBody>
      </p:sp>
      <p:pic>
        <p:nvPicPr>
          <p:cNvPr id="115715" name="Picture 3" descr="DSC0404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341438"/>
            <a:ext cx="4105275" cy="2932112"/>
          </a:xfrm>
          <a:noFill/>
          <a:ln/>
        </p:spPr>
      </p:pic>
      <p:pic>
        <p:nvPicPr>
          <p:cNvPr id="115716" name="Picture 4" descr="DSC039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557338"/>
            <a:ext cx="3330575" cy="4535487"/>
          </a:xfrm>
          <a:prstGeom prst="rect">
            <a:avLst/>
          </a:prstGeom>
          <a:noFill/>
        </p:spPr>
      </p:pic>
      <p:pic>
        <p:nvPicPr>
          <p:cNvPr id="115717" name="Picture 5" descr="DSC039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4437063"/>
            <a:ext cx="4100512" cy="2016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встреча в музе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628775"/>
            <a:ext cx="3457575" cy="2447925"/>
          </a:xfrm>
          <a:prstGeom prst="rect">
            <a:avLst/>
          </a:prstGeom>
          <a:noFill/>
        </p:spPr>
      </p:pic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>
                <a:solidFill>
                  <a:schemeClr val="tx1"/>
                </a:solidFill>
                <a:latin typeface="Times New Roman" pitchFamily="18" charset="0"/>
              </a:rPr>
              <a:t>Встречи в школьном музее с председателем Фонда Шолохова - Е. А. Шевченко и Военкомом Первомайского и Пролетарского районов г. Ростова-на-Дону Шолоховым В. Л.</a:t>
            </a:r>
          </a:p>
        </p:txBody>
      </p:sp>
      <p:pic>
        <p:nvPicPr>
          <p:cNvPr id="4102" name="Picture 6" descr="Встреча с родственником писател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1557338"/>
            <a:ext cx="3382963" cy="2286000"/>
          </a:xfrm>
          <a:prstGeom prst="rect">
            <a:avLst/>
          </a:prstGeom>
          <a:noFill/>
        </p:spPr>
      </p:pic>
      <p:pic>
        <p:nvPicPr>
          <p:cNvPr id="4103" name="Picture 7" descr="встреча в школьном музее 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413" y="3500438"/>
            <a:ext cx="4464050" cy="2754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>
                <a:latin typeface="Times New Roman" pitchFamily="18" charset="0"/>
              </a:rPr>
              <a:t>Произведения М.А.Шолохова были переведены на все европейские языки. В нашем музее представлены книги на английском, французском, испанском, итальянском, польском и других языках.</a:t>
            </a:r>
          </a:p>
        </p:txBody>
      </p:sp>
      <p:pic>
        <p:nvPicPr>
          <p:cNvPr id="90115" name="Picture 3" descr="ухо 15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773238"/>
            <a:ext cx="7848600" cy="4824412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92150"/>
          </a:xfrm>
        </p:spPr>
        <p:txBody>
          <a:bodyPr>
            <a:normAutofit fontScale="90000"/>
          </a:bodyPr>
          <a:lstStyle/>
          <a:p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2400" b="1">
                <a:latin typeface="Times New Roman" pitchFamily="18" charset="0"/>
              </a:rPr>
              <a:t/>
            </a:r>
            <a:br>
              <a:rPr lang="ru-RU" sz="2400" b="1">
                <a:latin typeface="Times New Roman" pitchFamily="18" charset="0"/>
              </a:rPr>
            </a:br>
            <a:r>
              <a:rPr lang="ru-RU" sz="2400" b="1">
                <a:latin typeface="Times New Roman" pitchFamily="18" charset="0"/>
              </a:rPr>
              <a:t>В результате кропотливой работы основателей музея, были собраны личные вещи писателя</a:t>
            </a:r>
            <a:br>
              <a:rPr lang="ru-RU" sz="2400" b="1">
                <a:latin typeface="Times New Roman" pitchFamily="18" charset="0"/>
              </a:rPr>
            </a:br>
            <a:endParaRPr lang="ru-RU" sz="2400" b="1">
              <a:latin typeface="Times New Roman" pitchFamily="18" charset="0"/>
            </a:endParaRPr>
          </a:p>
        </p:txBody>
      </p:sp>
      <p:pic>
        <p:nvPicPr>
          <p:cNvPr id="91140" name="Picture 4" descr="ухо 15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125538"/>
            <a:ext cx="7632700" cy="53276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229600" cy="1143000"/>
          </a:xfrm>
        </p:spPr>
        <p:txBody>
          <a:bodyPr/>
          <a:lstStyle/>
          <a:p>
            <a:r>
              <a:rPr lang="ru-RU" sz="2400" b="1">
                <a:latin typeface="Times New Roman" pitchFamily="18" charset="0"/>
              </a:rPr>
              <a:t>Экспонаты музея школы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4452" name="Picture 4" descr="DSC040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628775"/>
            <a:ext cx="4103688" cy="3960813"/>
          </a:xfrm>
          <a:prstGeom prst="rect">
            <a:avLst/>
          </a:prstGeom>
          <a:noFill/>
        </p:spPr>
      </p:pic>
      <p:pic>
        <p:nvPicPr>
          <p:cNvPr id="104453" name="Picture 5" descr="DSC039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00213"/>
            <a:ext cx="4321175" cy="4033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>
                <a:latin typeface="Times New Roman" pitchFamily="18" charset="0"/>
              </a:rPr>
              <a:t>В школьном  музее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8548" name="Picture 4" descr="DSC040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125538"/>
            <a:ext cx="8208962" cy="5040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>
                <a:latin typeface="Times New Roman" pitchFamily="18" charset="0"/>
              </a:rPr>
              <a:t>В школьном музее М.А.Шолохова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0596" name="Picture 4" descr="DSC04044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539750" y="1052513"/>
            <a:ext cx="7993063" cy="5329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646238"/>
          </a:xfrm>
        </p:spPr>
        <p:txBody>
          <a:bodyPr/>
          <a:lstStyle/>
          <a:p>
            <a:r>
              <a:rPr lang="ru-RU" sz="2400" b="1">
                <a:latin typeface="Times New Roman" pitchFamily="18" charset="0"/>
              </a:rPr>
              <a:t>Интерес к творчеству Шолохова дает возможность ребятам нашей школы проявить творческие способности</a:t>
            </a:r>
          </a:p>
        </p:txBody>
      </p:sp>
      <p:pic>
        <p:nvPicPr>
          <p:cNvPr id="93187" name="Picture 3" descr="ухо 16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628775"/>
            <a:ext cx="7632700" cy="49863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ухо 1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20713"/>
            <a:ext cx="3563938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4284663" y="469900"/>
            <a:ext cx="44640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tx2"/>
                </a:solidFill>
                <a:latin typeface="Times New Roman" pitchFamily="18" charset="0"/>
              </a:rPr>
              <a:t>Ребята участвуют в </a:t>
            </a:r>
            <a:br>
              <a:rPr lang="ru-RU" sz="2400" b="1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chemeClr val="tx2"/>
                </a:solidFill>
                <a:latin typeface="Times New Roman" pitchFamily="18" charset="0"/>
              </a:rPr>
              <a:t>инсценировках произведений писателя</a:t>
            </a:r>
          </a:p>
        </p:txBody>
      </p:sp>
      <p:pic>
        <p:nvPicPr>
          <p:cNvPr id="94212" name="Picture 4" descr="ухо 1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2852738"/>
            <a:ext cx="3455987" cy="2952750"/>
          </a:xfrm>
          <a:prstGeom prst="rect">
            <a:avLst/>
          </a:prstGeom>
          <a:noFill/>
        </p:spPr>
      </p:pic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323850" y="3213100"/>
            <a:ext cx="4368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</a:rPr>
              <a:t>Рисуют героев шолоховских </a:t>
            </a:r>
            <a:br>
              <a:rPr lang="ru-RU" sz="2400" b="1">
                <a:latin typeface="Times New Roman" pitchFamily="18" charset="0"/>
              </a:rPr>
            </a:br>
            <a:r>
              <a:rPr lang="ru-RU" sz="2400" b="1">
                <a:latin typeface="Times New Roman" pitchFamily="18" charset="0"/>
              </a:rPr>
              <a:t>произведений</a:t>
            </a:r>
          </a:p>
        </p:txBody>
      </p:sp>
      <p:pic>
        <p:nvPicPr>
          <p:cNvPr id="94214" name="Picture 6" descr="IMG_129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4149725"/>
            <a:ext cx="2952750" cy="2447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755650" y="765175"/>
            <a:ext cx="2879725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1600" b="1">
                <a:latin typeface="Times New Roman" pitchFamily="18" charset="0"/>
              </a:rPr>
              <a:t>Поисковая (экскурсии в Вешенскую, Азов, Новочеркасск, Старочеркасск, Семикаракорск, Таганрог, Танаис и т.д.</a:t>
            </a:r>
          </a:p>
          <a:p>
            <a:pPr marL="342900" indent="-342900"/>
            <a:endParaRPr lang="ru-RU" sz="1600" b="1">
              <a:latin typeface="Times New Roman" pitchFamily="18" charset="0"/>
            </a:endParaRPr>
          </a:p>
          <a:p>
            <a:pPr marL="342900" indent="-342900"/>
            <a:r>
              <a:rPr lang="ru-RU" sz="1600" b="1">
                <a:latin typeface="Times New Roman" pitchFamily="18" charset="0"/>
              </a:rPr>
              <a:t>2. Лекторская</a:t>
            </a:r>
          </a:p>
          <a:p>
            <a:pPr marL="342900" indent="-342900"/>
            <a:endParaRPr lang="ru-RU" sz="1600" b="1">
              <a:latin typeface="Times New Roman" pitchFamily="18" charset="0"/>
            </a:endParaRPr>
          </a:p>
          <a:p>
            <a:pPr marL="342900" indent="-342900"/>
            <a:r>
              <a:rPr lang="ru-RU" sz="1600" b="1">
                <a:latin typeface="Times New Roman" pitchFamily="18" charset="0"/>
              </a:rPr>
              <a:t> 3.  Творческая (учащиеся поют,           танцуют, рисуют, готовят вечера, посвященные творчеству писателя, инсценировки и т.д.</a:t>
            </a:r>
          </a:p>
        </p:txBody>
      </p:sp>
      <p:pic>
        <p:nvPicPr>
          <p:cNvPr id="95235" name="Picture 3" descr="ухо 1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188913"/>
            <a:ext cx="2736850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36" name="Picture 4" descr="DSC000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2492375"/>
            <a:ext cx="29527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40" name="Picture 8" descr="в школьном музее конкурс экскурсовод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4076700"/>
            <a:ext cx="3240088" cy="2430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203</Words>
  <Application>Microsoft Office PowerPoint</Application>
  <PresentationFormat>Экран (4:3)</PresentationFormat>
  <Paragraphs>22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Произведения М.А.Шолохова были переведены на все европейские языки. В нашем музее представлены книги на английском, французском, испанском, итальянском, польском и других языках.</vt:lpstr>
      <vt:lpstr>  В результате кропотливой работы основателей музея, были собраны личные вещи писателя </vt:lpstr>
      <vt:lpstr>Экспонаты музея школы</vt:lpstr>
      <vt:lpstr>В школьном  музее</vt:lpstr>
      <vt:lpstr>В школьном музее М.А.Шолохова</vt:lpstr>
      <vt:lpstr>Интерес к творчеству Шолохова дает возможность ребятам нашей школы проявить творческие способности</vt:lpstr>
      <vt:lpstr>Слайд 8</vt:lpstr>
      <vt:lpstr>Слайд 9</vt:lpstr>
      <vt:lpstr>Стенд, посвященный деятельности школьного музея</vt:lpstr>
      <vt:lpstr>С  целью сбора материалов была осуществлена поездка в станицу Вешенскую – на родину писателя и встреча с внуком М.А.Шолохова – председателем Государственного музея – заповедника. </vt:lpstr>
      <vt:lpstr>В гостях в музее побывали поэты, писатели Дона</vt:lpstr>
      <vt:lpstr>Встреча в музее школы в ветеранами ВОВ, среди них узница концлагеря Ильина Л.И.</vt:lpstr>
      <vt:lpstr>  Ребята, изучающие  творчество М.А. Шолохова достигли высоких результатов. Награждены грамотами и дипломами. Гедеонова Юлия, Лузянин Кирилл, Валиева Виктория и Шкаринова Юлия  - участники Всероссийского конкурса исследовательских работ, посвященных жизни и творчеству М.А.Шолохова. </vt:lpstr>
      <vt:lpstr>На молодежной конференции шолоховедов</vt:lpstr>
      <vt:lpstr>Награды обучающихся , занимающихся на базе музея</vt:lpstr>
      <vt:lpstr>Встречи в школьном музее с председателем Фонда Шолохова - Е. А. Шевченко и Военкомом Первомайского и Пролетарского районов г. Ростова-на-Дону Шолоховым В. Л.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Интерес к творчеству Шолохова дает возможность ребятам нашей школы проявить творческие способности</dc:title>
  <dc:creator>Даша</dc:creator>
  <cp:lastModifiedBy>Даша</cp:lastModifiedBy>
  <cp:revision>7</cp:revision>
  <dcterms:created xsi:type="dcterms:W3CDTF">2012-08-08T19:00:24Z</dcterms:created>
  <dcterms:modified xsi:type="dcterms:W3CDTF">2012-08-08T19:27:47Z</dcterms:modified>
</cp:coreProperties>
</file>